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AEAEA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jp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EF878-25B6-4CC0-9E59-19AC6EF9BE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DF651D-2220-4429-AE7C-539F0D835D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91E64F-0C03-4524-8F32-CCEE4CF9F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71DD42-C4C8-4F63-B368-39822E929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264648-604A-451A-B576-337BB792B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127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5B83B2-1172-42A5-946F-C6D058B68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330B81F-FF8E-43A0-8492-CA7AE7D88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8A48D2-1B70-49AA-BE43-DC6D07673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F5E7B0-4B34-42D8-893C-DCADD317F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57B3A3-F700-46ED-A62C-CAF8505D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78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07ACC3C-DD2E-43DB-9B7C-13216C7F61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FD25C1-64A4-4682-89C0-2E05D6412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0CF143-7FEA-4B39-B1F3-AD6F614DF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FCC7B8-C4B4-424C-8375-95B3DF533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AF5161-2945-4AD2-B736-50B40216F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91D6E8-EE6B-48D8-83F0-0BB5FE157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CF20C1-2470-45D6-B1E4-2671AEAFF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D44A45-A82C-4798-B166-A67CFC2F3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8A6191-4EA3-4116-A320-C1E7300B1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C85A7A-F1FD-4E77-B319-382ECC8E7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719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2CFA07-C70B-435A-AEFF-C82926B2E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D3A196-4FA9-4A2A-A912-8B1CCE11F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01B3C3-AA19-4021-B0B6-E5DCAFB46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E95D25-FA6D-4E9D-AC86-2DBF128A2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F9077F-97E3-4A01-A378-16056460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789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1CC8D3-FBC6-4B94-9C73-35724F62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9CC7E7-1435-474E-944B-CE5FEF68BE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AE0971-462C-4F65-853B-CD2A2F193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F0A644-B153-471B-BEEA-E65C976DD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7C6680-8D90-4BD8-B784-7E8941874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EEB306-2604-4AEE-BC31-24BC1E6B3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550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1FE403-D10C-420C-979D-6D410FA59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9FEC95-B57E-4426-B739-9E569A721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05C893-6B85-4D13-B4AB-36D7B66C5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144C0D8-7EC5-4AD3-8E67-D30BE679A7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9BDA2F0-33BE-45F9-99E4-79B8467D61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0312CD-9ED6-4708-AD15-BAF08367D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939286F-F047-4FEB-862E-74CDE60FA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64C3C3-8ADF-44BA-B8B5-C72D07A3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621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47A3E6-6C87-4CB9-8CC7-9154B5E2D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080E17-0046-4778-A171-8AD258527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F714E96-AD44-402A-BE77-5894918E3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C348318-2FE9-4AE4-A475-B36D28F6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21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7AF35BD-4CEE-41BF-8FEE-1EA5854B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3580120-79D1-4318-953B-D812D938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50F95A-0EB1-4C9B-9156-D7EB43CF5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75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E76EF-514D-4C7B-9004-DEB5B794D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393EF5-D0D9-400F-B894-C4A58F481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ABD6C4-E3C9-44E0-939B-90DD36BC6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3B1B4C-4D7A-4053-9CEC-CA8D0BEB3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05D60C-6043-4222-A374-F8CA52948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DAAEC3-154F-4A8C-9BE0-1FC18C0C5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002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E35888-05B7-411C-9727-322BDE45F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C588A5-2EF2-4C2E-9EDA-64B64CD4F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49BEBA-468C-4D7D-A9EB-CA3D2A468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D21D5A-20E3-44F3-B9C5-650AB1ED7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EB4998-5812-403E-B83F-6E01534F9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9B0B44-7698-4BC5-B896-22193AEAC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981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88BB19B-39FB-46D5-90B5-A8CD031DC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3AB8F5-20DD-4A48-B56B-D36F38234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F15CEF-43DC-43BD-923A-B967090800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C5502D-E8CF-4684-BBEC-F8F92155D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C16F64-AA53-42D7-8B6F-0AE1BDDE0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98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068737C-754F-4C7B-BEF1-12DC5BC67DAE}"/>
              </a:ext>
            </a:extLst>
          </p:cNvPr>
          <p:cNvGrpSpPr/>
          <p:nvPr/>
        </p:nvGrpSpPr>
        <p:grpSpPr>
          <a:xfrm>
            <a:off x="2496000" y="505475"/>
            <a:ext cx="7200000" cy="5400000"/>
            <a:chOff x="2496000" y="505475"/>
            <a:chExt cx="7200000" cy="5400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BC27A10-C157-4CF5-8CA3-14724259B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6000" y="505475"/>
              <a:ext cx="7200000" cy="540000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746EBBD-95B5-440B-9079-3EE0DA10281D}"/>
                </a:ext>
              </a:extLst>
            </p:cNvPr>
            <p:cNvSpPr txBox="1"/>
            <p:nvPr/>
          </p:nvSpPr>
          <p:spPr>
            <a:xfrm>
              <a:off x="2496000" y="5505365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实验室举办建党百年主题组会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3A013EB-A449-4529-86C5-1233DD315F42}"/>
                </a:ext>
              </a:extLst>
            </p:cNvPr>
            <p:cNvSpPr txBox="1"/>
            <p:nvPr/>
          </p:nvSpPr>
          <p:spPr>
            <a:xfrm>
              <a:off x="2496000" y="5105255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实验室举办建党百年主题组会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9699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0AACEC8-9D2E-4CC7-8D6D-E4C1D0A95832}"/>
              </a:ext>
            </a:extLst>
          </p:cNvPr>
          <p:cNvGrpSpPr/>
          <p:nvPr/>
        </p:nvGrpSpPr>
        <p:grpSpPr>
          <a:xfrm>
            <a:off x="2682619" y="658822"/>
            <a:ext cx="7200000" cy="5400000"/>
            <a:chOff x="2682619" y="658822"/>
            <a:chExt cx="7200000" cy="5400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83B3EBC6-0DB8-4306-93D4-38D67A165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2619" y="658822"/>
              <a:ext cx="7200000" cy="540000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321F24F-BBCE-4EB8-B10D-34850EA76264}"/>
                </a:ext>
              </a:extLst>
            </p:cNvPr>
            <p:cNvSpPr txBox="1"/>
            <p:nvPr/>
          </p:nvSpPr>
          <p:spPr>
            <a:xfrm>
              <a:off x="2682619" y="5658712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2023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年新学期团建活动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A3A69FF-325D-4E6B-B17B-C1D4869CF04C}"/>
                </a:ext>
              </a:extLst>
            </p:cNvPr>
            <p:cNvSpPr txBox="1"/>
            <p:nvPr/>
          </p:nvSpPr>
          <p:spPr>
            <a:xfrm>
              <a:off x="2682619" y="5258602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2023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年新学期团建活动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2392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E51A47E-1180-442F-94D3-A02576ABD646}"/>
              </a:ext>
            </a:extLst>
          </p:cNvPr>
          <p:cNvGrpSpPr/>
          <p:nvPr/>
        </p:nvGrpSpPr>
        <p:grpSpPr>
          <a:xfrm>
            <a:off x="2290733" y="675861"/>
            <a:ext cx="7200000" cy="5400000"/>
            <a:chOff x="2290733" y="675861"/>
            <a:chExt cx="7200000" cy="5400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8F2B5E88-6D0A-4193-830F-B86E1524C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0733" y="675861"/>
              <a:ext cx="7200000" cy="540000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6310A32-3638-4F05-A3CC-40BF05E9EC3C}"/>
                </a:ext>
              </a:extLst>
            </p:cNvPr>
            <p:cNvSpPr txBox="1"/>
            <p:nvPr/>
          </p:nvSpPr>
          <p:spPr>
            <a:xfrm>
              <a:off x="2290733" y="5675751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实验室举办新学期观影活动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ACAC36C-4C27-4D96-A7B7-E62F15147872}"/>
                </a:ext>
              </a:extLst>
            </p:cNvPr>
            <p:cNvSpPr txBox="1"/>
            <p:nvPr/>
          </p:nvSpPr>
          <p:spPr>
            <a:xfrm>
              <a:off x="2290733" y="5275641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实验室举办新学期观影活动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9286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EEEAFF1-83B3-47B3-B3AE-E3290538FFEF}"/>
              </a:ext>
            </a:extLst>
          </p:cNvPr>
          <p:cNvGrpSpPr/>
          <p:nvPr/>
        </p:nvGrpSpPr>
        <p:grpSpPr>
          <a:xfrm>
            <a:off x="2410003" y="729000"/>
            <a:ext cx="7200000" cy="5400000"/>
            <a:chOff x="2410003" y="729000"/>
            <a:chExt cx="7200000" cy="5400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ECB8C5CC-6205-429A-AA67-C352DBFB1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0003" y="729000"/>
              <a:ext cx="7200000" cy="540000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A542FF8-2801-43ED-9356-206B57AB72C6}"/>
                </a:ext>
              </a:extLst>
            </p:cNvPr>
            <p:cNvSpPr txBox="1"/>
            <p:nvPr/>
          </p:nvSpPr>
          <p:spPr>
            <a:xfrm>
              <a:off x="2410003" y="5728890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2021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年春季学期聚餐活动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2FAA31D-7E3A-4CD5-A027-A037D3ECC17A}"/>
                </a:ext>
              </a:extLst>
            </p:cNvPr>
            <p:cNvSpPr txBox="1"/>
            <p:nvPr/>
          </p:nvSpPr>
          <p:spPr>
            <a:xfrm>
              <a:off x="2410003" y="5328780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2021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年春季学期聚餐活动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4871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EEEAFF1-83B3-47B3-B3AE-E3290538FFEF}"/>
              </a:ext>
            </a:extLst>
          </p:cNvPr>
          <p:cNvGrpSpPr/>
          <p:nvPr/>
        </p:nvGrpSpPr>
        <p:grpSpPr>
          <a:xfrm>
            <a:off x="2410003" y="729000"/>
            <a:ext cx="7200000" cy="5400000"/>
            <a:chOff x="2410003" y="729000"/>
            <a:chExt cx="7200000" cy="5400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ECB8C5CC-6205-429A-AA67-C352DBFB1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410003" y="729000"/>
              <a:ext cx="7200000" cy="540000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A542FF8-2801-43ED-9356-206B57AB72C6}"/>
                </a:ext>
              </a:extLst>
            </p:cNvPr>
            <p:cNvSpPr txBox="1"/>
            <p:nvPr/>
          </p:nvSpPr>
          <p:spPr>
            <a:xfrm>
              <a:off x="2410003" y="5728890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2021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年春季学期聚餐活动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2FAA31D-7E3A-4CD5-A027-A037D3ECC17A}"/>
                </a:ext>
              </a:extLst>
            </p:cNvPr>
            <p:cNvSpPr txBox="1"/>
            <p:nvPr/>
          </p:nvSpPr>
          <p:spPr>
            <a:xfrm>
              <a:off x="3676679" y="5328780"/>
              <a:ext cx="4666662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2023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届毕业研究生聚餐活动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7605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78</Words>
  <Application>Microsoft Office PowerPoint</Application>
  <PresentationFormat>宽屏</PresentationFormat>
  <Paragraphs>10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Microsoft YaHei UI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侯毓真</dc:creator>
  <cp:lastModifiedBy>侯毓真</cp:lastModifiedBy>
  <cp:revision>5</cp:revision>
  <dcterms:created xsi:type="dcterms:W3CDTF">2023-07-03T05:36:47Z</dcterms:created>
  <dcterms:modified xsi:type="dcterms:W3CDTF">2023-07-03T06:18:35Z</dcterms:modified>
</cp:coreProperties>
</file>

<file path=docProps/thumbnail.jpeg>
</file>